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04-12-2013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200" b="1" dirty="0" smtClean="0"/>
              <a:t>En kastanjemand</a:t>
            </a:r>
            <a:br>
              <a:rPr lang="da-DK" sz="2200" b="1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Tekst og musik: søren Mühlhausen</a:t>
            </a:r>
            <a:br>
              <a:rPr lang="nb-NO" sz="1800" dirty="0" smtClean="0"/>
            </a:b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3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4067944" y="4581128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En kastanjemand – fra kastanjeland</a:t>
            </a:r>
          </a:p>
          <a:p>
            <a:r>
              <a:rPr lang="da-DK" dirty="0" smtClean="0"/>
              <a:t>Har en mælketand – og en tissemand.</a:t>
            </a:r>
          </a:p>
          <a:p>
            <a:r>
              <a:rPr lang="da-DK" dirty="0" smtClean="0"/>
              <a:t>Han har lange ben og en mave så ren</a:t>
            </a:r>
          </a:p>
          <a:p>
            <a:r>
              <a:rPr lang="da-DK" dirty="0" smtClean="0"/>
              <a:t>- Den er blank som af sølv – den er tyk som af øl.</a:t>
            </a:r>
          </a:p>
          <a:p>
            <a:r>
              <a:rPr lang="da-DK" dirty="0" smtClean="0"/>
              <a:t>Han synger: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</a:p>
          <a:p>
            <a:r>
              <a:rPr lang="da-DK" dirty="0" smtClean="0"/>
              <a:t>Han synger: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pic>
        <p:nvPicPr>
          <p:cNvPr id="1028" name="Picture 4" descr="https://encrypted-tbn3.gstatic.com/images?q=tbn:ANd9GcSppdBaCvPzwdcHWIHTYYLPDvHhaeiBmfO7Gdj1hEJBE7IfEq9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736304" cy="48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312368" cy="25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612985" y="494116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En kastanjemand – fra kastanjeland</a:t>
            </a:r>
          </a:p>
          <a:p>
            <a:r>
              <a:rPr lang="da-DK" dirty="0"/>
              <a:t>d</a:t>
            </a:r>
            <a:r>
              <a:rPr lang="da-DK" dirty="0" smtClean="0"/>
              <a:t>rikker saftevand af en plasticspand.</a:t>
            </a:r>
          </a:p>
          <a:p>
            <a:r>
              <a:rPr lang="da-DK" dirty="0" smtClean="0"/>
              <a:t>Han er glad for mad – og for brusebad</a:t>
            </a:r>
          </a:p>
          <a:p>
            <a:r>
              <a:rPr lang="da-DK" dirty="0" smtClean="0"/>
              <a:t>-som han læser om i et dameblad.</a:t>
            </a:r>
          </a:p>
          <a:p>
            <a:r>
              <a:rPr lang="da-DK" dirty="0" smtClean="0"/>
              <a:t>Han læser: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</a:p>
          <a:p>
            <a:r>
              <a:rPr lang="da-DK" dirty="0" smtClean="0"/>
              <a:t>Han læser: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80755"/>
            <a:ext cx="2191259" cy="207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31588"/>
            <a:ext cx="2376342" cy="18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36" y="306474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4452905"/>
            <a:ext cx="2052228" cy="1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64" y="906423"/>
            <a:ext cx="1997867" cy="312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923928" y="357301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215474" y="4816522"/>
            <a:ext cx="4638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En kastanjemand – fra kastanjeland</a:t>
            </a:r>
          </a:p>
          <a:p>
            <a:r>
              <a:rPr lang="da-DK" dirty="0"/>
              <a:t>l</a:t>
            </a:r>
            <a:r>
              <a:rPr lang="da-DK" dirty="0" smtClean="0"/>
              <a:t>eger tit med sand på en badestrand.</a:t>
            </a:r>
          </a:p>
          <a:p>
            <a:r>
              <a:rPr lang="da-DK" dirty="0" smtClean="0"/>
              <a:t>Men når solen går ned – </a:t>
            </a:r>
            <a:r>
              <a:rPr lang="da-DK" dirty="0" err="1" smtClean="0"/>
              <a:t>bli´r</a:t>
            </a:r>
            <a:r>
              <a:rPr lang="da-DK" dirty="0" smtClean="0"/>
              <a:t> han meget vred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Så han råber og slås – bare ikke med os.</a:t>
            </a:r>
          </a:p>
          <a:p>
            <a:r>
              <a:rPr lang="da-DK" dirty="0" smtClean="0"/>
              <a:t>Han råber: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</a:p>
          <a:p>
            <a:r>
              <a:rPr lang="da-DK" dirty="0" smtClean="0"/>
              <a:t>Han råber: Ba-</a:t>
            </a:r>
            <a:r>
              <a:rPr lang="da-DK" dirty="0" err="1" smtClean="0"/>
              <a:t>ba</a:t>
            </a:r>
            <a:r>
              <a:rPr lang="da-DK" dirty="0" smtClean="0"/>
              <a:t>-</a:t>
            </a:r>
            <a:r>
              <a:rPr lang="da-DK" dirty="0" err="1" smtClean="0"/>
              <a:t>ba-ba-ba-ba-ba-ba-ba-ba</a:t>
            </a:r>
            <a:r>
              <a:rPr lang="da-DK" dirty="0" smtClean="0"/>
              <a:t>.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1558100" cy="26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65" y="778372"/>
            <a:ext cx="4536504" cy="2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5155"/>
            <a:ext cx="3240360" cy="27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141</Words>
  <Application>Microsoft Office PowerPoint</Application>
  <PresentationFormat>Skærmshow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En kastanjemand  Tekst og musik: søren Mühlhausen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Ingelise Foxil Jespersen</cp:lastModifiedBy>
  <cp:revision>21</cp:revision>
  <dcterms:created xsi:type="dcterms:W3CDTF">2013-06-21T20:25:00Z</dcterms:created>
  <dcterms:modified xsi:type="dcterms:W3CDTF">2013-12-04T09:37:07Z</dcterms:modified>
</cp:coreProperties>
</file>